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1" r:id="rId4"/>
    <p:sldId id="287" r:id="rId5"/>
    <p:sldId id="288" r:id="rId6"/>
    <p:sldId id="289" r:id="rId7"/>
    <p:sldId id="290" r:id="rId8"/>
    <p:sldId id="291" r:id="rId9"/>
    <p:sldId id="292" r:id="rId10"/>
    <p:sldId id="262" r:id="rId11"/>
    <p:sldId id="263" r:id="rId12"/>
    <p:sldId id="270" r:id="rId13"/>
    <p:sldId id="285"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0010"/>
    <a:srgbClr val="ED0034"/>
    <a:srgbClr val="F94B04"/>
    <a:srgbClr val="AA03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61" d="100"/>
          <a:sy n="161" d="100"/>
        </p:scale>
        <p:origin x="30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889DB-1F81-4B74-A88E-0FC76BA3617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71567D-FB74-4B0A-9455-938D7DB2A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2F5D765-04A9-4D8F-B193-123B4B479263}"/>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EBABFB5B-403D-4CDE-9820-5BD55B1950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EF05ED-70D6-4CAF-A5BA-3CD19EA05102}"/>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12617484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76DAD-0327-4E5D-BCBD-4F8040C8871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EAF3DE-A898-415A-8B3E-1E5FC32CCCB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09C55E-D37C-44DD-BA1E-A39378502346}"/>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3C610491-4B68-46E9-AD97-20E3D503FB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8758AA-3FB7-4518-BFCB-63295B487893}"/>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2192454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55D50F3-BDA3-4A81-860D-E14125C7384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C6C5F98-98B8-418E-AF06-41C7504F263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8EDE49-D29B-4800-B7E5-C4A91BE951D2}"/>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DBCE9A13-DA32-48C2-AA6A-892CDBF3D6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D97AA-FD37-4446-BAD1-CD4DE6C5D245}"/>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31383201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1586E-9D6B-4075-A926-E3636A7FE6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CD59E4-33AF-4302-8A2C-517FF3C4AF0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9625B-5F23-4423-B6DE-10C2BFEE0F11}"/>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E816CF6C-166E-4CE6-8920-A68B89ED5E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F6DB74-3C4D-4B85-844B-5099AACA0C52}"/>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42408452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E6AC6-A23D-4C9A-93F4-6656B13A5E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86A986-50FD-4E2E-875D-AA7D17B6D7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E21B2C-3609-4CF7-A3A5-A88A5788ADF1}"/>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E01E5786-2F81-41C0-8491-E154EAFD91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5E353A-6F10-4311-B175-E2EA11CE04F6}"/>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32869831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DDE2B-A085-4393-8719-DF5AD81E0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806D50-85C4-4689-B577-E45EEE3A61F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66F05B2-F18B-497D-ADBC-A7D5F561618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08556AA-3338-45AE-8E1F-3FA8873AC462}"/>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6" name="页脚占位符 5">
            <a:extLst>
              <a:ext uri="{FF2B5EF4-FFF2-40B4-BE49-F238E27FC236}">
                <a16:creationId xmlns:a16="http://schemas.microsoft.com/office/drawing/2014/main" id="{79948B3A-0DBF-4DF0-8960-5B357EBB3F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D40626-34CE-4EBA-B695-FCF2B82F85B0}"/>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39962832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2F5C8-D3E0-467E-A889-25DE84F03DD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1CD51F-7CA7-499B-8988-2127C42E9B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BCCB00-270C-4527-86D7-7EFB3AE9F25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6F86DEA-4214-46A4-BEFF-E5E6E0BCD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E1A1888-4701-4515-98DD-619899B35A8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9FAE945-4AEE-43C7-AC50-53F9956E846A}"/>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8" name="页脚占位符 7">
            <a:extLst>
              <a:ext uri="{FF2B5EF4-FFF2-40B4-BE49-F238E27FC236}">
                <a16:creationId xmlns:a16="http://schemas.microsoft.com/office/drawing/2014/main" id="{B4D88CBD-F382-4507-8B64-96CB006B54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0DA1D60-2AB2-4126-A003-CCEEC035EF11}"/>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20652737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3B7E9-6FF0-4B0C-9392-22130FC039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1A813A3-A04A-4338-B4DA-8FF31EE067A7}"/>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4" name="页脚占位符 3">
            <a:extLst>
              <a:ext uri="{FF2B5EF4-FFF2-40B4-BE49-F238E27FC236}">
                <a16:creationId xmlns:a16="http://schemas.microsoft.com/office/drawing/2014/main" id="{C4CBE235-0981-4622-9108-15F0496C14D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779FA3-654A-4EDE-AE40-EAC2645DD3A4}"/>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37604157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CE2848-2AEB-4677-B415-A9D781AEF026}"/>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3" name="页脚占位符 2">
            <a:extLst>
              <a:ext uri="{FF2B5EF4-FFF2-40B4-BE49-F238E27FC236}">
                <a16:creationId xmlns:a16="http://schemas.microsoft.com/office/drawing/2014/main" id="{D499512A-5D1C-4894-98F4-D45F49DD57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D39089-6EB5-4304-A0BA-1E7655F1E88A}"/>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20273306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6D16-9CDA-452B-AEF4-346A8C4188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ED1080-F52D-4F68-9107-AFA273DA63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6C2298E-F4FB-4AC8-9B23-BDB57AAFC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4D0ECB-4749-4BA6-9D5A-135CEE28CD94}"/>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6" name="页脚占位符 5">
            <a:extLst>
              <a:ext uri="{FF2B5EF4-FFF2-40B4-BE49-F238E27FC236}">
                <a16:creationId xmlns:a16="http://schemas.microsoft.com/office/drawing/2014/main" id="{6C4B7BDF-0FEF-4334-9562-D7DAE9B15D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02308E-CE26-45C0-9559-C29C0A951595}"/>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17810524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6C2626-0E9A-4C8F-BCE7-A212B12F2EA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9EBB7D-454B-495A-A63D-BF2464504F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D9ABB3F-41FC-43B0-9B0B-A93E2A4BC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A7391D-57E4-4FFC-9E09-A55F8E6CE097}"/>
              </a:ext>
            </a:extLst>
          </p:cNvPr>
          <p:cNvSpPr>
            <a:spLocks noGrp="1"/>
          </p:cNvSpPr>
          <p:nvPr>
            <p:ph type="dt" sz="half" idx="10"/>
          </p:nvPr>
        </p:nvSpPr>
        <p:spPr/>
        <p:txBody>
          <a:bodyPr/>
          <a:lstStyle/>
          <a:p>
            <a:fld id="{AC525A88-B8A9-4804-AD68-EF4910EB36F2}" type="datetimeFigureOut">
              <a:rPr lang="zh-CN" altLang="en-US" smtClean="0"/>
              <a:t>2022/12/5</a:t>
            </a:fld>
            <a:endParaRPr lang="zh-CN" altLang="en-US"/>
          </a:p>
        </p:txBody>
      </p:sp>
      <p:sp>
        <p:nvSpPr>
          <p:cNvPr id="6" name="页脚占位符 5">
            <a:extLst>
              <a:ext uri="{FF2B5EF4-FFF2-40B4-BE49-F238E27FC236}">
                <a16:creationId xmlns:a16="http://schemas.microsoft.com/office/drawing/2014/main" id="{0C9B2C67-AF99-4575-952C-59694A2872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FDA3CE-B254-4322-BEFD-420D88B87490}"/>
              </a:ext>
            </a:extLst>
          </p:cNvPr>
          <p:cNvSpPr>
            <a:spLocks noGrp="1"/>
          </p:cNvSpPr>
          <p:nvPr>
            <p:ph type="sldNum" sz="quarter" idx="12"/>
          </p:nvPr>
        </p:nvSpPr>
        <p:spPr/>
        <p:txBody>
          <a:body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5278401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2A829A-19BE-40C6-AD3D-685826BCA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A1D64F2-3C1F-4304-AD45-D523158ED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D14804-644B-4DA7-B6AB-81280E4C0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525A88-B8A9-4804-AD68-EF4910EB36F2}"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A624CAE5-C2CB-4151-B64E-9195009FF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3E3B04E-FBC5-4A0F-98DA-6BF6A8D9A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7D6AB-164C-4646-B602-32B079E047AD}" type="slidenum">
              <a:rPr lang="zh-CN" altLang="en-US" smtClean="0"/>
              <a:t>‹#›</a:t>
            </a:fld>
            <a:endParaRPr lang="zh-CN" altLang="en-US"/>
          </a:p>
        </p:txBody>
      </p:sp>
    </p:spTree>
    <p:extLst>
      <p:ext uri="{BB962C8B-B14F-4D97-AF65-F5344CB8AC3E}">
        <p14:creationId xmlns:p14="http://schemas.microsoft.com/office/powerpoint/2010/main" val="117495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5953ED7-19CA-47D7-842D-76B1C268D1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8" name="图片 27">
            <a:extLst>
              <a:ext uri="{FF2B5EF4-FFF2-40B4-BE49-F238E27FC236}">
                <a16:creationId xmlns:a16="http://schemas.microsoft.com/office/drawing/2014/main" id="{20948242-04F3-4162-9751-463E0835F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413" y="-81325"/>
            <a:ext cx="5586121" cy="7096370"/>
          </a:xfrm>
          <a:prstGeom prst="rect">
            <a:avLst/>
          </a:prstGeom>
        </p:spPr>
      </p:pic>
      <p:sp>
        <p:nvSpPr>
          <p:cNvPr id="8" name="矩形 7">
            <a:extLst>
              <a:ext uri="{FF2B5EF4-FFF2-40B4-BE49-F238E27FC236}">
                <a16:creationId xmlns:a16="http://schemas.microsoft.com/office/drawing/2014/main" id="{1D1334B9-BA98-4661-ADFE-E14B8088BD6D}"/>
              </a:ext>
            </a:extLst>
          </p:cNvPr>
          <p:cNvSpPr/>
          <p:nvPr/>
        </p:nvSpPr>
        <p:spPr>
          <a:xfrm>
            <a:off x="4743716" y="1502175"/>
            <a:ext cx="775597" cy="5669916"/>
          </a:xfrm>
          <a:prstGeom prst="rect">
            <a:avLst/>
          </a:prstGeom>
        </p:spPr>
        <p:txBody>
          <a:bodyPr vert="eaVert" wrap="square">
            <a:spAutoFit/>
          </a:bodyPr>
          <a:lstStyle/>
          <a:p>
            <a:pPr marL="342900" indent="-342900" eaLnBrk="0" hangingPunct="0">
              <a:lnSpc>
                <a:spcPct val="120000"/>
              </a:lnSpc>
              <a:spcBef>
                <a:spcPts val="4200"/>
              </a:spcBef>
              <a:spcAft>
                <a:spcPts val="3600"/>
              </a:spcAft>
              <a:buClr>
                <a:schemeClr val="accent1"/>
              </a:buClr>
              <a:defRPr/>
            </a:pPr>
            <a:r>
              <a:rPr lang="en-US" altLang="zh-CN" sz="3200" kern="0" dirty="0">
                <a:ln>
                  <a:solidFill>
                    <a:schemeClr val="bg1"/>
                  </a:solidFill>
                </a:ln>
                <a:solidFill>
                  <a:schemeClr val="bg1"/>
                </a:solidFill>
                <a:latin typeface="思源黑体 CN Normal" panose="020B0400000000000000" pitchFamily="34" charset="-122"/>
                <a:ea typeface="思源黑体 CN Normal" panose="020B0400000000000000" pitchFamily="34" charset="-122"/>
              </a:rPr>
              <a:t>THE SPRING Couplets</a:t>
            </a:r>
            <a:endParaRPr lang="zh-CN" altLang="en-US" sz="2400" kern="0" dirty="0">
              <a:ln>
                <a:solidFill>
                  <a:schemeClr val="bg1"/>
                </a:solidFill>
              </a:ln>
              <a:solidFill>
                <a:schemeClr val="bg1"/>
              </a:solidFill>
              <a:latin typeface="思源黑体 CN Normal" panose="020B0400000000000000" pitchFamily="34" charset="-122"/>
              <a:ea typeface="思源黑体 CN Normal" panose="020B0400000000000000" pitchFamily="34" charset="-122"/>
            </a:endParaRPr>
          </a:p>
        </p:txBody>
      </p:sp>
      <p:grpSp>
        <p:nvGrpSpPr>
          <p:cNvPr id="11" name="组合 10">
            <a:extLst>
              <a:ext uri="{FF2B5EF4-FFF2-40B4-BE49-F238E27FC236}">
                <a16:creationId xmlns:a16="http://schemas.microsoft.com/office/drawing/2014/main" id="{2D4D86D1-9992-4C13-9816-0B2065EAFC82}"/>
              </a:ext>
            </a:extLst>
          </p:cNvPr>
          <p:cNvGrpSpPr/>
          <p:nvPr/>
        </p:nvGrpSpPr>
        <p:grpSpPr>
          <a:xfrm>
            <a:off x="5294682" y="-81325"/>
            <a:ext cx="1596572" cy="7192124"/>
            <a:chOff x="6894286" y="-145439"/>
            <a:chExt cx="1596572" cy="7192124"/>
          </a:xfrm>
        </p:grpSpPr>
        <p:sp>
          <p:nvSpPr>
            <p:cNvPr id="12" name="矩形 11">
              <a:extLst>
                <a:ext uri="{FF2B5EF4-FFF2-40B4-BE49-F238E27FC236}">
                  <a16:creationId xmlns:a16="http://schemas.microsoft.com/office/drawing/2014/main" id="{F76C045C-8800-4206-8894-2F09E9043AE6}"/>
                </a:ext>
              </a:extLst>
            </p:cNvPr>
            <p:cNvSpPr/>
            <p:nvPr/>
          </p:nvSpPr>
          <p:spPr>
            <a:xfrm>
              <a:off x="6894286" y="1045029"/>
              <a:ext cx="1596572" cy="476794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13" name="组合 12">
              <a:extLst>
                <a:ext uri="{FF2B5EF4-FFF2-40B4-BE49-F238E27FC236}">
                  <a16:creationId xmlns:a16="http://schemas.microsoft.com/office/drawing/2014/main" id="{A52A2FE0-8F7A-4718-9F39-D7E31E9E6006}"/>
                </a:ext>
              </a:extLst>
            </p:cNvPr>
            <p:cNvGrpSpPr/>
            <p:nvPr/>
          </p:nvGrpSpPr>
          <p:grpSpPr>
            <a:xfrm>
              <a:off x="7584078" y="-145439"/>
              <a:ext cx="216988" cy="7192124"/>
              <a:chOff x="7584078" y="-145439"/>
              <a:chExt cx="216988" cy="7192124"/>
            </a:xfrm>
          </p:grpSpPr>
          <p:sp>
            <p:nvSpPr>
              <p:cNvPr id="14" name="椭圆 13">
                <a:extLst>
                  <a:ext uri="{FF2B5EF4-FFF2-40B4-BE49-F238E27FC236}">
                    <a16:creationId xmlns:a16="http://schemas.microsoft.com/office/drawing/2014/main" id="{D8C24E58-8165-443C-8E41-149DAD4C7324}"/>
                  </a:ext>
                </a:extLst>
              </p:cNvPr>
              <p:cNvSpPr/>
              <p:nvPr/>
            </p:nvSpPr>
            <p:spPr>
              <a:xfrm>
                <a:off x="7584078" y="5393493"/>
                <a:ext cx="216988" cy="216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15" name="组合 14">
                <a:extLst>
                  <a:ext uri="{FF2B5EF4-FFF2-40B4-BE49-F238E27FC236}">
                    <a16:creationId xmlns:a16="http://schemas.microsoft.com/office/drawing/2014/main" id="{6F36E473-576C-4FE8-9B3C-77E039404871}"/>
                  </a:ext>
                </a:extLst>
              </p:cNvPr>
              <p:cNvGrpSpPr/>
              <p:nvPr/>
            </p:nvGrpSpPr>
            <p:grpSpPr>
              <a:xfrm>
                <a:off x="7584078" y="-145439"/>
                <a:ext cx="216988" cy="7192124"/>
                <a:chOff x="7584078" y="-145439"/>
                <a:chExt cx="216988" cy="7192124"/>
              </a:xfrm>
            </p:grpSpPr>
            <p:cxnSp>
              <p:nvCxnSpPr>
                <p:cNvPr id="16" name="直接连接符 15">
                  <a:extLst>
                    <a:ext uri="{FF2B5EF4-FFF2-40B4-BE49-F238E27FC236}">
                      <a16:creationId xmlns:a16="http://schemas.microsoft.com/office/drawing/2014/main" id="{51DD969D-816B-44CA-9F11-2D87305F0CCE}"/>
                    </a:ext>
                  </a:extLst>
                </p:cNvPr>
                <p:cNvCxnSpPr>
                  <a:endCxn id="18" idx="0"/>
                </p:cNvCxnSpPr>
                <p:nvPr/>
              </p:nvCxnSpPr>
              <p:spPr>
                <a:xfrm>
                  <a:off x="7692572" y="-145439"/>
                  <a:ext cx="0" cy="1413714"/>
                </a:xfrm>
                <a:prstGeom prst="line">
                  <a:avLst/>
                </a:prstGeom>
                <a:ln>
                  <a:solidFill>
                    <a:schemeClr val="bg1">
                      <a:alpha val="33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30B64D80-8776-441B-A6FE-89FA237D1124}"/>
                    </a:ext>
                  </a:extLst>
                </p:cNvPr>
                <p:cNvGrpSpPr/>
                <p:nvPr/>
              </p:nvGrpSpPr>
              <p:grpSpPr>
                <a:xfrm>
                  <a:off x="7584078" y="1268275"/>
                  <a:ext cx="216988" cy="5778410"/>
                  <a:chOff x="7584078" y="1268275"/>
                  <a:chExt cx="216988" cy="5778410"/>
                </a:xfrm>
              </p:grpSpPr>
              <p:sp>
                <p:nvSpPr>
                  <p:cNvPr id="18" name="椭圆 17">
                    <a:extLst>
                      <a:ext uri="{FF2B5EF4-FFF2-40B4-BE49-F238E27FC236}">
                        <a16:creationId xmlns:a16="http://schemas.microsoft.com/office/drawing/2014/main" id="{5E6589CA-203B-4009-A6AC-736FECC1D77D}"/>
                      </a:ext>
                    </a:extLst>
                  </p:cNvPr>
                  <p:cNvSpPr/>
                  <p:nvPr/>
                </p:nvSpPr>
                <p:spPr>
                  <a:xfrm>
                    <a:off x="7584078" y="1268275"/>
                    <a:ext cx="216988" cy="216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19" name="直接连接符 18">
                    <a:extLst>
                      <a:ext uri="{FF2B5EF4-FFF2-40B4-BE49-F238E27FC236}">
                        <a16:creationId xmlns:a16="http://schemas.microsoft.com/office/drawing/2014/main" id="{467D9A3F-A088-4168-B48A-AA7C4185763A}"/>
                      </a:ext>
                    </a:extLst>
                  </p:cNvPr>
                  <p:cNvCxnSpPr/>
                  <p:nvPr/>
                </p:nvCxnSpPr>
                <p:spPr>
                  <a:xfrm>
                    <a:off x="7692572" y="5422521"/>
                    <a:ext cx="0" cy="1624164"/>
                  </a:xfrm>
                  <a:prstGeom prst="line">
                    <a:avLst/>
                  </a:prstGeom>
                  <a:ln>
                    <a:solidFill>
                      <a:schemeClr val="bg1">
                        <a:alpha val="33000"/>
                      </a:schemeClr>
                    </a:solidFill>
                  </a:ln>
                </p:spPr>
                <p:style>
                  <a:lnRef idx="1">
                    <a:schemeClr val="accent1"/>
                  </a:lnRef>
                  <a:fillRef idx="0">
                    <a:schemeClr val="accent1"/>
                  </a:fillRef>
                  <a:effectRef idx="0">
                    <a:schemeClr val="accent1"/>
                  </a:effectRef>
                  <a:fontRef idx="minor">
                    <a:schemeClr val="tx1"/>
                  </a:fontRef>
                </p:style>
              </p:cxnSp>
            </p:grpSp>
          </p:grpSp>
        </p:grpSp>
      </p:grpSp>
      <p:pic>
        <p:nvPicPr>
          <p:cNvPr id="26" name="图片 25">
            <a:extLst>
              <a:ext uri="{FF2B5EF4-FFF2-40B4-BE49-F238E27FC236}">
                <a16:creationId xmlns:a16="http://schemas.microsoft.com/office/drawing/2014/main" id="{414F64C8-A1B8-4EBC-A9A6-A1C9C21D60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H="1">
            <a:off x="10459452" y="6185230"/>
            <a:ext cx="1459039" cy="439254"/>
          </a:xfrm>
          <a:prstGeom prst="rect">
            <a:avLst/>
          </a:prstGeom>
        </p:spPr>
      </p:pic>
      <p:pic>
        <p:nvPicPr>
          <p:cNvPr id="29" name="图片 28">
            <a:extLst>
              <a:ext uri="{FF2B5EF4-FFF2-40B4-BE49-F238E27FC236}">
                <a16:creationId xmlns:a16="http://schemas.microsoft.com/office/drawing/2014/main" id="{F7268546-95B1-4FD6-8FF4-63652DB7B5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H="1">
            <a:off x="759562" y="3929031"/>
            <a:ext cx="1355563" cy="408102"/>
          </a:xfrm>
          <a:prstGeom prst="rect">
            <a:avLst/>
          </a:prstGeom>
        </p:spPr>
      </p:pic>
      <p:sp>
        <p:nvSpPr>
          <p:cNvPr id="2" name="矩形 1">
            <a:extLst>
              <a:ext uri="{FF2B5EF4-FFF2-40B4-BE49-F238E27FC236}">
                <a16:creationId xmlns:a16="http://schemas.microsoft.com/office/drawing/2014/main" id="{70C8B9E1-00D2-7910-4133-6757929B5B3D}"/>
              </a:ext>
            </a:extLst>
          </p:cNvPr>
          <p:cNvSpPr/>
          <p:nvPr/>
        </p:nvSpPr>
        <p:spPr>
          <a:xfrm>
            <a:off x="5468803" y="1440883"/>
            <a:ext cx="1126798" cy="433965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13800" b="1" dirty="0">
                <a:ln/>
                <a:solidFill>
                  <a:schemeClr val="accent4"/>
                </a:solidFill>
                <a:latin typeface="华文行楷" panose="02010800040101010101" pitchFamily="2" charset="-122"/>
                <a:ea typeface="华文行楷" panose="02010800040101010101" pitchFamily="2" charset="-122"/>
              </a:rPr>
              <a:t>春</a:t>
            </a:r>
            <a:endParaRPr lang="en-US" altLang="zh-CN" sz="13800" b="1" dirty="0">
              <a:ln/>
              <a:solidFill>
                <a:schemeClr val="accent4"/>
              </a:solidFill>
              <a:latin typeface="华文行楷" panose="02010800040101010101" pitchFamily="2" charset="-122"/>
              <a:ea typeface="华文行楷" panose="02010800040101010101" pitchFamily="2" charset="-122"/>
            </a:endParaRPr>
          </a:p>
          <a:p>
            <a:pPr algn="ctr"/>
            <a:r>
              <a:rPr lang="zh-CN" altLang="en-US" sz="13800" b="1" dirty="0">
                <a:ln/>
                <a:solidFill>
                  <a:schemeClr val="accent4"/>
                </a:solidFill>
                <a:latin typeface="华文行楷" panose="02010800040101010101" pitchFamily="2" charset="-122"/>
                <a:ea typeface="华文行楷" panose="02010800040101010101" pitchFamily="2" charset="-122"/>
              </a:rPr>
              <a:t>联</a:t>
            </a:r>
            <a:endParaRPr lang="zh-CN" altLang="en-US" sz="8800" b="1" cap="none" spc="0" dirty="0">
              <a:ln/>
              <a:solidFill>
                <a:schemeClr val="accent4"/>
              </a:solidFill>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868208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21226"/>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a:extLst>
              <a:ext uri="{FF2B5EF4-FFF2-40B4-BE49-F238E27FC236}">
                <a16:creationId xmlns:a16="http://schemas.microsoft.com/office/drawing/2014/main" id="{418648F9-7F9E-CD98-A9E4-B74EF893E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89" y="333814"/>
            <a:ext cx="2369811" cy="2373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4BE991-608C-BA4F-E7D8-C9892D89F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006" y="3003041"/>
            <a:ext cx="2447925" cy="29527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74514C0-D2E7-58A3-9628-D9CC622651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6712" y="3636616"/>
            <a:ext cx="2609288" cy="1685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46F288F-2AE1-029C-641E-548E5339D530}"/>
              </a:ext>
            </a:extLst>
          </p:cNvPr>
          <p:cNvSpPr/>
          <p:nvPr/>
        </p:nvSpPr>
        <p:spPr>
          <a:xfrm>
            <a:off x="344129" y="457050"/>
            <a:ext cx="3107262"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Origins of Spring Couplets</a:t>
            </a:r>
          </a:p>
        </p:txBody>
      </p:sp>
      <p:sp>
        <p:nvSpPr>
          <p:cNvPr id="3" name="矩形 2">
            <a:extLst>
              <a:ext uri="{FF2B5EF4-FFF2-40B4-BE49-F238E27FC236}">
                <a16:creationId xmlns:a16="http://schemas.microsoft.com/office/drawing/2014/main" id="{B2B61AA9-534A-B960-DE12-F50116CEEB5C}"/>
              </a:ext>
            </a:extLst>
          </p:cNvPr>
          <p:cNvSpPr/>
          <p:nvPr/>
        </p:nvSpPr>
        <p:spPr>
          <a:xfrm>
            <a:off x="344129" y="1026426"/>
            <a:ext cx="7909222" cy="646331"/>
          </a:xfrm>
          <a:prstGeom prst="rect">
            <a:avLst/>
          </a:prstGeom>
        </p:spPr>
        <p:txBody>
          <a:bodyPr wrap="square">
            <a:spAutoFit/>
          </a:bodyPr>
          <a:lstStyle/>
          <a:p>
            <a:pPr marL="285750" indent="-285750" algn="just">
              <a:buFont typeface="Arial" panose="020B0604020202020204" pitchFamily="34" charset="0"/>
              <a:buChar char="•"/>
            </a:pPr>
            <a:r>
              <a:rPr lang="en-US" altLang="zh-CN" dirty="0">
                <a:solidFill>
                  <a:srgbClr val="333333"/>
                </a:solidFill>
                <a:latin typeface="arial" panose="020B0604020202020204" pitchFamily="34" charset="0"/>
              </a:rPr>
              <a:t>Two gods: </a:t>
            </a:r>
            <a:r>
              <a:rPr lang="zh-CN" altLang="en-US" dirty="0">
                <a:solidFill>
                  <a:srgbClr val="333333"/>
                </a:solidFill>
                <a:latin typeface="arial" panose="020B0604020202020204" pitchFamily="34" charset="0"/>
              </a:rPr>
              <a:t>神荼</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shēn</a:t>
            </a:r>
            <a:r>
              <a:rPr lang="en-US" altLang="zh-CN" dirty="0">
                <a:solidFill>
                  <a:srgbClr val="333333"/>
                </a:solidFill>
                <a:latin typeface="arial" panose="020B0604020202020204" pitchFamily="34" charset="0"/>
              </a:rPr>
              <a:t> </a:t>
            </a:r>
            <a:r>
              <a:rPr lang="en-US" altLang="zh-CN" dirty="0" err="1">
                <a:solidFill>
                  <a:srgbClr val="333333"/>
                </a:solidFill>
                <a:latin typeface="arial" panose="020B0604020202020204" pitchFamily="34" charset="0"/>
              </a:rPr>
              <a:t>shū</a:t>
            </a:r>
            <a:r>
              <a:rPr lang="en-US" altLang="zh-CN" dirty="0">
                <a:solidFill>
                  <a:srgbClr val="333333"/>
                </a:solidFill>
                <a:latin typeface="arial" panose="020B0604020202020204" pitchFamily="34" charset="0"/>
              </a:rPr>
              <a:t>) and</a:t>
            </a:r>
            <a:r>
              <a:rPr lang="zh-CN" altLang="en-US" dirty="0">
                <a:solidFill>
                  <a:srgbClr val="333333"/>
                </a:solidFill>
                <a:latin typeface="arial" panose="020B0604020202020204" pitchFamily="34" charset="0"/>
              </a:rPr>
              <a:t>郁垒</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yù</a:t>
            </a:r>
            <a:r>
              <a:rPr lang="en-US" altLang="zh-CN" dirty="0">
                <a:solidFill>
                  <a:srgbClr val="333333"/>
                </a:solidFill>
                <a:latin typeface="arial" panose="020B0604020202020204" pitchFamily="34" charset="0"/>
              </a:rPr>
              <a:t> </a:t>
            </a:r>
            <a:r>
              <a:rPr lang="en-US" altLang="zh-CN" dirty="0" err="1">
                <a:solidFill>
                  <a:srgbClr val="333333"/>
                </a:solidFill>
                <a:latin typeface="arial" panose="020B0604020202020204" pitchFamily="34" charset="0"/>
              </a:rPr>
              <a:t>lǜ</a:t>
            </a:r>
            <a:r>
              <a:rPr lang="en-US" altLang="zh-CN" dirty="0">
                <a:solidFill>
                  <a:srgbClr val="333333"/>
                </a:solidFill>
                <a:latin typeface="arial" panose="020B0604020202020204" pitchFamily="34" charset="0"/>
              </a:rPr>
              <a:t>). </a:t>
            </a:r>
          </a:p>
          <a:p>
            <a:pPr marL="285750" indent="-285750" algn="just">
              <a:buFont typeface="Arial" panose="020B0604020202020204" pitchFamily="34" charset="0"/>
              <a:buChar char="•"/>
            </a:pPr>
            <a:r>
              <a:rPr lang="en-US" altLang="zh-CN" dirty="0">
                <a:solidFill>
                  <a:srgbClr val="333333"/>
                </a:solidFill>
                <a:latin typeface="arial" panose="020B0604020202020204" pitchFamily="34" charset="0"/>
              </a:rPr>
              <a:t>They </a:t>
            </a:r>
            <a:r>
              <a:rPr lang="en-US" altLang="zh-CN" b="0" i="0" dirty="0">
                <a:solidFill>
                  <a:srgbClr val="333333"/>
                </a:solidFill>
                <a:effectLst/>
                <a:latin typeface="arial" panose="020B0604020202020204" pitchFamily="34" charset="0"/>
              </a:rPr>
              <a:t>catch Evils. </a:t>
            </a:r>
          </a:p>
        </p:txBody>
      </p:sp>
      <p:pic>
        <p:nvPicPr>
          <p:cNvPr id="7" name="Picture 4">
            <a:extLst>
              <a:ext uri="{FF2B5EF4-FFF2-40B4-BE49-F238E27FC236}">
                <a16:creationId xmlns:a16="http://schemas.microsoft.com/office/drawing/2014/main" id="{F71AC91F-03C4-624A-3C6D-D0007466F1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8800" y="3166079"/>
            <a:ext cx="4696691" cy="2935432"/>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FE8F9BFD-E1D5-31D6-663F-0F6769065BBB}"/>
              </a:ext>
            </a:extLst>
          </p:cNvPr>
          <p:cNvSpPr/>
          <p:nvPr/>
        </p:nvSpPr>
        <p:spPr>
          <a:xfrm>
            <a:off x="2847330" y="4322618"/>
            <a:ext cx="541936" cy="279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60D5F638-16C2-5D05-68DC-B5A075B941B6}"/>
              </a:ext>
            </a:extLst>
          </p:cNvPr>
          <p:cNvSpPr/>
          <p:nvPr/>
        </p:nvSpPr>
        <p:spPr>
          <a:xfrm>
            <a:off x="6201432" y="4253569"/>
            <a:ext cx="541936" cy="279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30298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21226"/>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52" name="Picture 4">
            <a:extLst>
              <a:ext uri="{FF2B5EF4-FFF2-40B4-BE49-F238E27FC236}">
                <a16:creationId xmlns:a16="http://schemas.microsoft.com/office/drawing/2014/main" id="{1375901C-D74F-4AAB-66A9-3F3872D17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322" y="451790"/>
            <a:ext cx="6096000" cy="5476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D5824D1-628C-0ECF-E493-EE62EE143886}"/>
              </a:ext>
            </a:extLst>
          </p:cNvPr>
          <p:cNvSpPr/>
          <p:nvPr/>
        </p:nvSpPr>
        <p:spPr>
          <a:xfrm>
            <a:off x="320789" y="544520"/>
            <a:ext cx="4724563"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Some Family don't paste Spring Couplets</a:t>
            </a:r>
          </a:p>
        </p:txBody>
      </p:sp>
      <p:pic>
        <p:nvPicPr>
          <p:cNvPr id="2050" name="Picture 2">
            <a:extLst>
              <a:ext uri="{FF2B5EF4-FFF2-40B4-BE49-F238E27FC236}">
                <a16:creationId xmlns:a16="http://schemas.microsoft.com/office/drawing/2014/main" id="{F9E38C9B-8E0A-A7CD-94AD-647498B50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039" y="2333500"/>
            <a:ext cx="3621304" cy="348550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4E2B7B2-294E-309C-973E-53DDC6B46660}"/>
              </a:ext>
            </a:extLst>
          </p:cNvPr>
          <p:cNvSpPr/>
          <p:nvPr/>
        </p:nvSpPr>
        <p:spPr>
          <a:xfrm>
            <a:off x="344128" y="1026426"/>
            <a:ext cx="4578193" cy="923330"/>
          </a:xfrm>
          <a:prstGeom prst="rect">
            <a:avLst/>
          </a:prstGeom>
        </p:spPr>
        <p:txBody>
          <a:bodyPr wrap="square">
            <a:spAutoFit/>
          </a:bodyPr>
          <a:lstStyle/>
          <a:p>
            <a:pPr marL="285750" indent="-285750" algn="just">
              <a:buFont typeface="Arial" panose="020B0604020202020204" pitchFamily="34" charset="0"/>
              <a:buChar char="•"/>
            </a:pPr>
            <a:r>
              <a:rPr lang="en-US" altLang="zh-CN" dirty="0">
                <a:solidFill>
                  <a:srgbClr val="333333"/>
                </a:solidFill>
                <a:latin typeface="arial" panose="020B0604020202020204" pitchFamily="34" charset="0"/>
              </a:rPr>
              <a:t>In memory of family members</a:t>
            </a:r>
          </a:p>
          <a:p>
            <a:pPr marL="285750" indent="-285750" algn="just">
              <a:buFont typeface="Arial" panose="020B0604020202020204" pitchFamily="34" charset="0"/>
              <a:buChar char="•"/>
            </a:pPr>
            <a:r>
              <a:rPr lang="en-US" altLang="zh-CN" dirty="0">
                <a:solidFill>
                  <a:srgbClr val="333333"/>
                </a:solidFill>
                <a:latin typeface="arial" panose="020B0604020202020204" pitchFamily="34" charset="0"/>
              </a:rPr>
              <a:t>The real death is that no one in the world remembers you. </a:t>
            </a:r>
          </a:p>
        </p:txBody>
      </p:sp>
    </p:spTree>
    <p:extLst>
      <p:ext uri="{BB962C8B-B14F-4D97-AF65-F5344CB8AC3E}">
        <p14:creationId xmlns:p14="http://schemas.microsoft.com/office/powerpoint/2010/main" val="35354070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21226"/>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3988F89-0320-4494-88AC-9A1243B90943}"/>
              </a:ext>
            </a:extLst>
          </p:cNvPr>
          <p:cNvSpPr/>
          <p:nvPr/>
        </p:nvSpPr>
        <p:spPr>
          <a:xfrm>
            <a:off x="312069" y="599201"/>
            <a:ext cx="2020105"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 Spring Couplets</a:t>
            </a:r>
            <a:endParaRPr lang="zh-CN" altLang="en-US" dirty="0">
              <a:solidFill>
                <a:schemeClr val="bg1"/>
              </a:solidFill>
              <a:latin typeface="思源黑体 CN Bold" panose="020B0800000000000000" pitchFamily="34" charset="-122"/>
              <a:ea typeface="思源黑体 CN Bold" panose="020B0800000000000000" pitchFamily="34" charset="-122"/>
            </a:endParaRPr>
          </a:p>
        </p:txBody>
      </p:sp>
      <p:pic>
        <p:nvPicPr>
          <p:cNvPr id="3" name="图片 2">
            <a:extLst>
              <a:ext uri="{FF2B5EF4-FFF2-40B4-BE49-F238E27FC236}">
                <a16:creationId xmlns:a16="http://schemas.microsoft.com/office/drawing/2014/main" id="{D13ACD97-353A-4C2D-8C54-E1115D4BD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822" y="968533"/>
            <a:ext cx="3130287" cy="20868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0C8CE18C-AFBB-49D0-913C-CE6633793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682" y="4069610"/>
            <a:ext cx="3130287" cy="20868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a:extLst>
              <a:ext uri="{FF2B5EF4-FFF2-40B4-BE49-F238E27FC236}">
                <a16:creationId xmlns:a16="http://schemas.microsoft.com/office/drawing/2014/main" id="{C91AF266-486D-427C-ABC1-E8687149AE4B}"/>
              </a:ext>
            </a:extLst>
          </p:cNvPr>
          <p:cNvSpPr/>
          <p:nvPr/>
        </p:nvSpPr>
        <p:spPr>
          <a:xfrm>
            <a:off x="585020" y="2243812"/>
            <a:ext cx="6721553" cy="2039404"/>
          </a:xfrm>
          <a:prstGeom prst="rect">
            <a:avLst/>
          </a:prstGeom>
        </p:spPr>
        <p:txBody>
          <a:bodyPr wrap="square">
            <a:spAutoFit/>
          </a:bodyPr>
          <a:lstStyle/>
          <a:p>
            <a:pPr algn="just">
              <a:lnSpc>
                <a:spcPct val="150000"/>
              </a:lnSpc>
            </a:pPr>
            <a:r>
              <a:rPr lang="en-US" altLang="zh-CN" dirty="0">
                <a:latin typeface="Arial" panose="020B0604020202020204" pitchFamily="34" charset="0"/>
                <a:cs typeface="Arial" panose="020B0604020202020204" pitchFamily="34" charset="0"/>
              </a:rPr>
              <a:t>So, this is spring couplets. </a:t>
            </a:r>
          </a:p>
          <a:p>
            <a:pPr algn="just">
              <a:lnSpc>
                <a:spcPct val="150000"/>
              </a:lnSpc>
            </a:pPr>
            <a:r>
              <a:rPr lang="en-US" altLang="zh-CN" dirty="0">
                <a:latin typeface="Arial" panose="020B0604020202020204" pitchFamily="34" charset="0"/>
                <a:cs typeface="Arial" panose="020B0604020202020204" pitchFamily="34" charset="0"/>
              </a:rPr>
              <a:t>It’s our tradition and custom. </a:t>
            </a:r>
          </a:p>
          <a:p>
            <a:pPr algn="just">
              <a:lnSpc>
                <a:spcPct val="150000"/>
              </a:lnSpc>
            </a:pPr>
            <a:r>
              <a:rPr lang="en-US" altLang="zh-CN" dirty="0">
                <a:latin typeface="Arial" panose="020B0604020202020204" pitchFamily="34" charset="0"/>
                <a:cs typeface="Arial" panose="020B0604020202020204" pitchFamily="34" charset="0"/>
              </a:rPr>
              <a:t>It may change and evolve with the time goes. </a:t>
            </a:r>
          </a:p>
          <a:p>
            <a:pPr algn="just">
              <a:lnSpc>
                <a:spcPct val="150000"/>
              </a:lnSpc>
            </a:pPr>
            <a:r>
              <a:rPr lang="en-US" altLang="zh-CN" dirty="0">
                <a:latin typeface="Arial" panose="020B0604020202020204" pitchFamily="34" charset="0"/>
                <a:cs typeface="Arial" panose="020B0604020202020204" pitchFamily="34" charset="0"/>
              </a:rPr>
              <a:t>What will not change is that it’s about the hope and the family.</a:t>
            </a:r>
            <a:endParaRPr lang="zh-CN" altLang="zh-CN" dirty="0">
              <a:latin typeface="Arial" panose="020B0604020202020204" pitchFamily="34" charset="0"/>
              <a:cs typeface="Arial" panose="020B0604020202020204" pitchFamily="34" charset="0"/>
            </a:endParaRPr>
          </a:p>
          <a:p>
            <a:pPr algn="just">
              <a:lnSpc>
                <a:spcPct val="150000"/>
              </a:lnSpc>
            </a:pPr>
            <a:endParaRPr lang="en-US" altLang="zh-CN" sz="1400" dirty="0">
              <a:latin typeface="思源黑体 CN Normal" panose="020B0400000000000000" pitchFamily="34" charset="-122"/>
              <a:ea typeface="思源黑体 CN Normal" panose="020B0400000000000000" pitchFamily="34" charset="-122"/>
            </a:endParaRPr>
          </a:p>
        </p:txBody>
      </p:sp>
      <p:pic>
        <p:nvPicPr>
          <p:cNvPr id="7" name="图片 6">
            <a:extLst>
              <a:ext uri="{FF2B5EF4-FFF2-40B4-BE49-F238E27FC236}">
                <a16:creationId xmlns:a16="http://schemas.microsoft.com/office/drawing/2014/main" id="{D14CD965-CFF3-4AC5-B63E-8E193E0A16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2480" y="665067"/>
            <a:ext cx="3779863" cy="2968326"/>
          </a:xfrm>
          <a:prstGeom prst="rect">
            <a:avLst/>
          </a:prstGeom>
        </p:spPr>
      </p:pic>
      <p:pic>
        <p:nvPicPr>
          <p:cNvPr id="10" name="图片 9">
            <a:extLst>
              <a:ext uri="{FF2B5EF4-FFF2-40B4-BE49-F238E27FC236}">
                <a16:creationId xmlns:a16="http://schemas.microsoft.com/office/drawing/2014/main" id="{E52162D4-EA92-F0AC-88F3-4D370CF765F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72070" y="3966604"/>
            <a:ext cx="4585741" cy="2292870"/>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6006F8D6-EBD6-C698-4403-BBDE5B6A8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076" y="634546"/>
            <a:ext cx="2137799" cy="2137799"/>
          </a:xfrm>
          <a:prstGeom prst="rect">
            <a:avLst/>
          </a:prstGeom>
        </p:spPr>
      </p:pic>
      <p:pic>
        <p:nvPicPr>
          <p:cNvPr id="12" name="图片 11">
            <a:extLst>
              <a:ext uri="{FF2B5EF4-FFF2-40B4-BE49-F238E27FC236}">
                <a16:creationId xmlns:a16="http://schemas.microsoft.com/office/drawing/2014/main" id="{3611614A-873A-A811-362C-44FE608CD299}"/>
              </a:ext>
            </a:extLst>
          </p:cNvPr>
          <p:cNvPicPr>
            <a:picLocks noChangeAspect="1"/>
          </p:cNvPicPr>
          <p:nvPr/>
        </p:nvPicPr>
        <p:blipFill rotWithShape="1">
          <a:blip r:embed="rId8">
            <a:extLst>
              <a:ext uri="{28A0092B-C50C-407E-A947-70E740481C1C}">
                <a14:useLocalDpi xmlns:a14="http://schemas.microsoft.com/office/drawing/2010/main" val="0"/>
              </a:ext>
            </a:extLst>
          </a:blip>
          <a:srcRect l="53990" t="66829"/>
          <a:stretch/>
        </p:blipFill>
        <p:spPr>
          <a:xfrm>
            <a:off x="434346" y="4085656"/>
            <a:ext cx="1727120" cy="1880195"/>
          </a:xfrm>
          <a:prstGeom prst="rect">
            <a:avLst/>
          </a:prstGeom>
        </p:spPr>
      </p:pic>
    </p:spTree>
    <p:extLst>
      <p:ext uri="{BB962C8B-B14F-4D97-AF65-F5344CB8AC3E}">
        <p14:creationId xmlns:p14="http://schemas.microsoft.com/office/powerpoint/2010/main" val="15663989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9763525-7B04-40D5-984E-C8701AFA77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E0A33467-B274-470E-908D-12E3E2C1E3CB}"/>
              </a:ext>
            </a:extLst>
          </p:cNvPr>
          <p:cNvPicPr>
            <a:picLocks noChangeAspect="1"/>
          </p:cNvPicPr>
          <p:nvPr/>
        </p:nvPicPr>
        <p:blipFill rotWithShape="1">
          <a:blip r:embed="rId3">
            <a:extLst>
              <a:ext uri="{28A0092B-C50C-407E-A947-70E740481C1C}">
                <a14:useLocalDpi xmlns:a14="http://schemas.microsoft.com/office/drawing/2010/main" val="0"/>
              </a:ext>
            </a:extLst>
          </a:blip>
          <a:srcRect l="27055" t="12521" r="26857" b="12438"/>
          <a:stretch/>
        </p:blipFill>
        <p:spPr>
          <a:xfrm rot="5400000">
            <a:off x="3560175" y="-1333112"/>
            <a:ext cx="4990144" cy="9524224"/>
          </a:xfrm>
          <a:prstGeom prst="rect">
            <a:avLst/>
          </a:prstGeom>
        </p:spPr>
      </p:pic>
      <p:sp>
        <p:nvSpPr>
          <p:cNvPr id="7" name="文本框 6">
            <a:extLst>
              <a:ext uri="{FF2B5EF4-FFF2-40B4-BE49-F238E27FC236}">
                <a16:creationId xmlns:a16="http://schemas.microsoft.com/office/drawing/2014/main" id="{E8FDE9CA-EB44-4B88-802B-E09066CC37C7}"/>
              </a:ext>
            </a:extLst>
          </p:cNvPr>
          <p:cNvSpPr txBox="1"/>
          <p:nvPr/>
        </p:nvSpPr>
        <p:spPr>
          <a:xfrm>
            <a:off x="4779054" y="3477514"/>
            <a:ext cx="2339057" cy="584775"/>
          </a:xfrm>
          <a:prstGeom prst="rect">
            <a:avLst/>
          </a:prstGeom>
          <a:noFill/>
          <a:ln w="57150">
            <a:solidFill>
              <a:schemeClr val="accent4">
                <a:lumMod val="40000"/>
                <a:lumOff val="60000"/>
              </a:schemeClr>
            </a:solidFill>
          </a:ln>
        </p:spPr>
        <p:txBody>
          <a:bodyPr vert="horz" wrap="square" rtlCol="0">
            <a:spAutoFit/>
            <a:scene3d>
              <a:camera prst="orthographicFront"/>
              <a:lightRig rig="threePt" dir="t"/>
            </a:scene3d>
            <a:sp3d contourW="12700"/>
          </a:bodyPr>
          <a:lstStyle/>
          <a:p>
            <a:r>
              <a:rPr lang="en-US" altLang="zh-CN" sz="3200" dirty="0">
                <a:solidFill>
                  <a:schemeClr val="accent4">
                    <a:lumMod val="40000"/>
                    <a:lumOff val="60000"/>
                  </a:schemeClr>
                </a:solidFill>
                <a:latin typeface="Arial" panose="020B0604020202020204" pitchFamily="34" charset="0"/>
                <a:ea typeface="思源黑体 CN Bold" panose="020B0800000000000000" pitchFamily="34" charset="-122"/>
                <a:cs typeface="Arial" panose="020B0604020202020204" pitchFamily="34" charset="0"/>
                <a:sym typeface="字魂36号-正文宋楷" panose="02000000000000000000" pitchFamily="2" charset="-122"/>
              </a:rPr>
              <a:t>Thank you!</a:t>
            </a:r>
          </a:p>
        </p:txBody>
      </p:sp>
      <p:sp>
        <p:nvSpPr>
          <p:cNvPr id="8" name="矩形 7">
            <a:extLst>
              <a:ext uri="{FF2B5EF4-FFF2-40B4-BE49-F238E27FC236}">
                <a16:creationId xmlns:a16="http://schemas.microsoft.com/office/drawing/2014/main" id="{AA728539-8CD5-4B05-BC1A-48C911458C3E}"/>
              </a:ext>
            </a:extLst>
          </p:cNvPr>
          <p:cNvSpPr/>
          <p:nvPr/>
        </p:nvSpPr>
        <p:spPr>
          <a:xfrm>
            <a:off x="2374491" y="2783938"/>
            <a:ext cx="7868661" cy="523220"/>
          </a:xfrm>
          <a:prstGeom prst="rect">
            <a:avLst/>
          </a:prstGeom>
        </p:spPr>
        <p:txBody>
          <a:bodyPr vert="horz" wrap="square">
            <a:spAutoFit/>
            <a:scene3d>
              <a:camera prst="orthographicFront"/>
              <a:lightRig rig="threePt" dir="t"/>
            </a:scene3d>
            <a:sp3d contourW="12700"/>
          </a:bodyPr>
          <a:lstStyle/>
          <a:p>
            <a:pPr>
              <a:defRPr/>
            </a:pPr>
            <a:r>
              <a:rPr lang="en-US" altLang="zh-CN" sz="2800" dirty="0">
                <a:solidFill>
                  <a:schemeClr val="accent4">
                    <a:lumMod val="40000"/>
                    <a:lumOff val="60000"/>
                  </a:schemeClr>
                </a:solidFill>
                <a:latin typeface="Arial" panose="020B0604020202020204" pitchFamily="34" charset="0"/>
                <a:ea typeface="思源黑体 CN Bold" panose="020B0800000000000000" pitchFamily="34" charset="-122"/>
                <a:cs typeface="Arial" panose="020B0604020202020204" pitchFamily="34" charset="0"/>
              </a:rPr>
              <a:t>Happy new year to you and your family! </a:t>
            </a:r>
          </a:p>
        </p:txBody>
      </p:sp>
      <p:pic>
        <p:nvPicPr>
          <p:cNvPr id="9" name="图片 8">
            <a:extLst>
              <a:ext uri="{FF2B5EF4-FFF2-40B4-BE49-F238E27FC236}">
                <a16:creationId xmlns:a16="http://schemas.microsoft.com/office/drawing/2014/main" id="{135B8892-22CF-4AF0-9810-55C199DD2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30" y="3015944"/>
            <a:ext cx="3429000" cy="342900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262774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21226"/>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77F01C2-D4A6-45F7-BE77-55190D7F0461}"/>
              </a:ext>
            </a:extLst>
          </p:cNvPr>
          <p:cNvSpPr/>
          <p:nvPr/>
        </p:nvSpPr>
        <p:spPr>
          <a:xfrm>
            <a:off x="344129" y="444062"/>
            <a:ext cx="1951175"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Spring Couplets</a:t>
            </a:r>
          </a:p>
        </p:txBody>
      </p:sp>
      <p:pic>
        <p:nvPicPr>
          <p:cNvPr id="3" name="图片 2">
            <a:extLst>
              <a:ext uri="{FF2B5EF4-FFF2-40B4-BE49-F238E27FC236}">
                <a16:creationId xmlns:a16="http://schemas.microsoft.com/office/drawing/2014/main" id="{EE8A5D2C-3DBB-C6E0-CA51-6DDDE872C4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8343" y="704275"/>
            <a:ext cx="5784980" cy="5784980"/>
          </a:xfrm>
          <a:prstGeom prst="rect">
            <a:avLst/>
          </a:prstGeom>
          <a:noFill/>
          <a:ln>
            <a:noFill/>
          </a:ln>
        </p:spPr>
      </p:pic>
      <p:pic>
        <p:nvPicPr>
          <p:cNvPr id="10" name="图片 9">
            <a:extLst>
              <a:ext uri="{FF2B5EF4-FFF2-40B4-BE49-F238E27FC236}">
                <a16:creationId xmlns:a16="http://schemas.microsoft.com/office/drawing/2014/main" id="{4B6BDAF2-3703-9321-DC84-5DB604BF4E83}"/>
              </a:ext>
            </a:extLst>
          </p:cNvPr>
          <p:cNvPicPr>
            <a:picLocks noChangeAspect="1"/>
          </p:cNvPicPr>
          <p:nvPr/>
        </p:nvPicPr>
        <p:blipFill rotWithShape="1">
          <a:blip r:embed="rId4">
            <a:extLst>
              <a:ext uri="{28A0092B-C50C-407E-A947-70E740481C1C}">
                <a14:useLocalDpi xmlns:a14="http://schemas.microsoft.com/office/drawing/2010/main" val="0"/>
              </a:ext>
            </a:extLst>
          </a:blip>
          <a:srcRect l="16316" t="-300" r="-16316" b="300"/>
          <a:stretch/>
        </p:blipFill>
        <p:spPr>
          <a:xfrm>
            <a:off x="630077" y="2389127"/>
            <a:ext cx="4182221" cy="4182221"/>
          </a:xfrm>
          <a:prstGeom prst="rect">
            <a:avLst/>
          </a:prstGeom>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FF1A1D92-DB80-AA3D-2D06-C27EF9B48C10}"/>
              </a:ext>
            </a:extLst>
          </p:cNvPr>
          <p:cNvSpPr/>
          <p:nvPr/>
        </p:nvSpPr>
        <p:spPr>
          <a:xfrm>
            <a:off x="282255" y="813394"/>
            <a:ext cx="5700533" cy="1289071"/>
          </a:xfrm>
          <a:prstGeom prst="rect">
            <a:avLst/>
          </a:prstGeom>
        </p:spPr>
        <p:txBody>
          <a:bodyPr wrap="square">
            <a:spAutoFit/>
          </a:bodyPr>
          <a:lstStyle/>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A pair of poetry lines vertically pasted on both sides of the front door and a four-character horizontal scroll affixed above</a:t>
            </a:r>
          </a:p>
          <a:p>
            <a:pPr marL="285750" indent="-285750" algn="just">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Wishes and Blessings.</a:t>
            </a:r>
          </a:p>
        </p:txBody>
      </p:sp>
    </p:spTree>
    <p:extLst>
      <p:ext uri="{BB962C8B-B14F-4D97-AF65-F5344CB8AC3E}">
        <p14:creationId xmlns:p14="http://schemas.microsoft.com/office/powerpoint/2010/main" val="6665627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21226"/>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98FB8FB-44D0-4A53-51C3-365938A5BF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7536" y="484266"/>
            <a:ext cx="3146434" cy="3146434"/>
          </a:xfrm>
          <a:prstGeom prst="rect">
            <a:avLst/>
          </a:prstGeom>
          <a:noFill/>
          <a:ln>
            <a:noFill/>
          </a:ln>
        </p:spPr>
      </p:pic>
      <p:pic>
        <p:nvPicPr>
          <p:cNvPr id="7" name="图片 6">
            <a:extLst>
              <a:ext uri="{FF2B5EF4-FFF2-40B4-BE49-F238E27FC236}">
                <a16:creationId xmlns:a16="http://schemas.microsoft.com/office/drawing/2014/main" id="{86E72F25-7E79-1AD6-5F18-969B7289C1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18501" y="1136559"/>
            <a:ext cx="3696218" cy="2466913"/>
          </a:xfrm>
          <a:prstGeom prst="rect">
            <a:avLst/>
          </a:prstGeom>
          <a:noFill/>
          <a:ln>
            <a:noFill/>
          </a:ln>
        </p:spPr>
      </p:pic>
      <p:pic>
        <p:nvPicPr>
          <p:cNvPr id="9" name="图片 8">
            <a:extLst>
              <a:ext uri="{FF2B5EF4-FFF2-40B4-BE49-F238E27FC236}">
                <a16:creationId xmlns:a16="http://schemas.microsoft.com/office/drawing/2014/main" id="{B49FC7E3-7282-26B2-A574-75BC975999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53052" y="3657928"/>
            <a:ext cx="3880585" cy="2583623"/>
          </a:xfrm>
          <a:prstGeom prst="rect">
            <a:avLst/>
          </a:prstGeom>
          <a:noFill/>
          <a:ln>
            <a:noFill/>
          </a:ln>
        </p:spPr>
      </p:pic>
      <p:pic>
        <p:nvPicPr>
          <p:cNvPr id="12" name="图片 11">
            <a:extLst>
              <a:ext uri="{FF2B5EF4-FFF2-40B4-BE49-F238E27FC236}">
                <a16:creationId xmlns:a16="http://schemas.microsoft.com/office/drawing/2014/main" id="{8C5378F2-CD99-6E9E-A1AB-768F977B2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635" y="2222054"/>
            <a:ext cx="2413891" cy="2413891"/>
          </a:xfrm>
          <a:prstGeom prst="rect">
            <a:avLst/>
          </a:prstGeom>
          <a:effectLst>
            <a:outerShdw blurRad="76200" dir="18900000" sy="23000" kx="-1200000" algn="bl" rotWithShape="0">
              <a:prstClr val="black">
                <a:alpha val="20000"/>
              </a:prstClr>
            </a:outerShdw>
          </a:effectLst>
        </p:spPr>
      </p:pic>
      <p:pic>
        <p:nvPicPr>
          <p:cNvPr id="1028" name="Picture 4">
            <a:extLst>
              <a:ext uri="{FF2B5EF4-FFF2-40B4-BE49-F238E27FC236}">
                <a16:creationId xmlns:a16="http://schemas.microsoft.com/office/drawing/2014/main" id="{2EDD0687-AC50-6075-2200-60DB68B6D1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3637" y="3608640"/>
            <a:ext cx="4114234" cy="2879964"/>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9E9C7EF2-6FBA-7EAF-5178-26B1247BDCA7}"/>
              </a:ext>
            </a:extLst>
          </p:cNvPr>
          <p:cNvSpPr/>
          <p:nvPr/>
        </p:nvSpPr>
        <p:spPr>
          <a:xfrm>
            <a:off x="344129" y="452020"/>
            <a:ext cx="3342583" cy="646331"/>
          </a:xfrm>
          <a:prstGeom prst="rect">
            <a:avLst/>
          </a:prstGeom>
          <a:solidFill>
            <a:srgbClr val="D20010"/>
          </a:solidFill>
        </p:spPr>
        <p:txBody>
          <a:bodyPr wrap="squar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Paste your wishes anywhere </a:t>
            </a:r>
          </a:p>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you wish it come true</a:t>
            </a:r>
          </a:p>
        </p:txBody>
      </p:sp>
      <p:sp>
        <p:nvSpPr>
          <p:cNvPr id="14" name="矩形 13">
            <a:extLst>
              <a:ext uri="{FF2B5EF4-FFF2-40B4-BE49-F238E27FC236}">
                <a16:creationId xmlns:a16="http://schemas.microsoft.com/office/drawing/2014/main" id="{FF4C0A80-3EF0-0121-5C27-0A266155A363}"/>
              </a:ext>
            </a:extLst>
          </p:cNvPr>
          <p:cNvSpPr/>
          <p:nvPr/>
        </p:nvSpPr>
        <p:spPr>
          <a:xfrm>
            <a:off x="282255" y="813394"/>
            <a:ext cx="5700533" cy="369332"/>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5B790D1-99A4-897C-BFDF-A7EEF7169E48}"/>
              </a:ext>
            </a:extLst>
          </p:cNvPr>
          <p:cNvSpPr/>
          <p:nvPr/>
        </p:nvSpPr>
        <p:spPr>
          <a:xfrm>
            <a:off x="4237620" y="3149265"/>
            <a:ext cx="1622560"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800" b="1" dirty="0">
                <a:ln w="6600">
                  <a:solidFill>
                    <a:schemeClr val="accent2"/>
                  </a:solidFill>
                  <a:prstDash val="solid"/>
                </a:ln>
                <a:solidFill>
                  <a:srgbClr val="FFFFFF"/>
                </a:solidFill>
                <a:effectLst>
                  <a:outerShdw dist="38100" dir="2700000" algn="tl" rotWithShape="0">
                    <a:schemeClr val="accent2"/>
                  </a:outerShdw>
                </a:effectLst>
              </a:rPr>
              <a:t>Barn</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7" name="矩形 16">
            <a:extLst>
              <a:ext uri="{FF2B5EF4-FFF2-40B4-BE49-F238E27FC236}">
                <a16:creationId xmlns:a16="http://schemas.microsoft.com/office/drawing/2014/main" id="{E6A46374-1701-9BAC-C911-BB575EA2126B}"/>
              </a:ext>
            </a:extLst>
          </p:cNvPr>
          <p:cNvSpPr/>
          <p:nvPr/>
        </p:nvSpPr>
        <p:spPr>
          <a:xfrm>
            <a:off x="3497154" y="5740433"/>
            <a:ext cx="2363025"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800" b="1" dirty="0">
                <a:ln w="6600">
                  <a:solidFill>
                    <a:schemeClr val="accent2"/>
                  </a:solidFill>
                  <a:prstDash val="solid"/>
                </a:ln>
                <a:solidFill>
                  <a:srgbClr val="FFFFFF"/>
                </a:solidFill>
                <a:effectLst>
                  <a:outerShdw dist="38100" dir="2700000" algn="tl" rotWithShape="0">
                    <a:schemeClr val="accent2"/>
                  </a:outerShdw>
                </a:effectLst>
              </a:rPr>
              <a:t>Pig House</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8" name="矩形 17">
            <a:extLst>
              <a:ext uri="{FF2B5EF4-FFF2-40B4-BE49-F238E27FC236}">
                <a16:creationId xmlns:a16="http://schemas.microsoft.com/office/drawing/2014/main" id="{5AADE452-0BCD-4E45-450F-41BB8BC87FBF}"/>
              </a:ext>
            </a:extLst>
          </p:cNvPr>
          <p:cNvSpPr/>
          <p:nvPr/>
        </p:nvSpPr>
        <p:spPr>
          <a:xfrm>
            <a:off x="8089535" y="5777859"/>
            <a:ext cx="1622560"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800" b="1" dirty="0">
                <a:ln w="6600">
                  <a:solidFill>
                    <a:schemeClr val="accent2"/>
                  </a:solidFill>
                  <a:prstDash val="solid"/>
                </a:ln>
                <a:solidFill>
                  <a:srgbClr val="FFFFFF"/>
                </a:solidFill>
                <a:effectLst>
                  <a:outerShdw dist="38100" dir="2700000" algn="tl" rotWithShape="0">
                    <a:schemeClr val="accent2"/>
                  </a:outerShdw>
                </a:effectLst>
              </a:rPr>
              <a:t>Car</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9" name="矩形 18">
            <a:extLst>
              <a:ext uri="{FF2B5EF4-FFF2-40B4-BE49-F238E27FC236}">
                <a16:creationId xmlns:a16="http://schemas.microsoft.com/office/drawing/2014/main" id="{DD1B89C9-4202-8833-7338-71A8013C5147}"/>
              </a:ext>
            </a:extLst>
          </p:cNvPr>
          <p:cNvSpPr/>
          <p:nvPr/>
        </p:nvSpPr>
        <p:spPr>
          <a:xfrm>
            <a:off x="7460233" y="3150381"/>
            <a:ext cx="3039802"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800" b="1" dirty="0">
                <a:ln w="6600">
                  <a:solidFill>
                    <a:schemeClr val="accent2"/>
                  </a:solidFill>
                  <a:prstDash val="solid"/>
                </a:ln>
                <a:solidFill>
                  <a:srgbClr val="FFFFFF"/>
                </a:solidFill>
                <a:effectLst>
                  <a:outerShdw dist="38100" dir="2700000" algn="tl" rotWithShape="0">
                    <a:schemeClr val="accent2"/>
                  </a:outerShdw>
                </a:effectLst>
              </a:rPr>
              <a:t>Chicken House</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3155890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14695"/>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E9C7EF2-6FBA-7EAF-5178-26B1247BDCA7}"/>
              </a:ext>
            </a:extLst>
          </p:cNvPr>
          <p:cNvSpPr/>
          <p:nvPr/>
        </p:nvSpPr>
        <p:spPr>
          <a:xfrm>
            <a:off x="344129" y="444062"/>
            <a:ext cx="2418867"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Interesting Couplets</a:t>
            </a:r>
          </a:p>
        </p:txBody>
      </p:sp>
      <p:sp>
        <p:nvSpPr>
          <p:cNvPr id="14" name="矩形 13">
            <a:extLst>
              <a:ext uri="{FF2B5EF4-FFF2-40B4-BE49-F238E27FC236}">
                <a16:creationId xmlns:a16="http://schemas.microsoft.com/office/drawing/2014/main" id="{FF4C0A80-3EF0-0121-5C27-0A266155A363}"/>
              </a:ext>
            </a:extLst>
          </p:cNvPr>
          <p:cNvSpPr/>
          <p:nvPr/>
        </p:nvSpPr>
        <p:spPr>
          <a:xfrm>
            <a:off x="282255" y="813394"/>
            <a:ext cx="5700533" cy="369332"/>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71C6EA6-3A67-81E1-F7EC-4672C2E56CB9}"/>
              </a:ext>
            </a:extLst>
          </p:cNvPr>
          <p:cNvPicPr>
            <a:picLocks noChangeAspect="1"/>
          </p:cNvPicPr>
          <p:nvPr/>
        </p:nvPicPr>
        <p:blipFill rotWithShape="1">
          <a:blip r:embed="rId3">
            <a:extLst>
              <a:ext uri="{28A0092B-C50C-407E-A947-70E740481C1C}">
                <a14:useLocalDpi xmlns:a14="http://schemas.microsoft.com/office/drawing/2010/main" val="0"/>
              </a:ext>
            </a:extLst>
          </a:blip>
          <a:srcRect l="25929" t="16425" r="20980" b="38950"/>
          <a:stretch/>
        </p:blipFill>
        <p:spPr bwMode="auto">
          <a:xfrm>
            <a:off x="3895469" y="1397421"/>
            <a:ext cx="2571415" cy="4324274"/>
          </a:xfrm>
          <a:prstGeom prst="rect">
            <a:avLst/>
          </a:prstGeom>
          <a:noFill/>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B6D4E3A5-9781-12A6-88CC-7AC192107A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345" t="18030" r="24824" b="4156"/>
          <a:stretch/>
        </p:blipFill>
        <p:spPr bwMode="auto">
          <a:xfrm>
            <a:off x="8222114" y="1344695"/>
            <a:ext cx="2711497" cy="4813652"/>
          </a:xfrm>
          <a:prstGeom prst="rect">
            <a:avLst/>
          </a:prstGeom>
          <a:noFill/>
          <a:ln>
            <a:noFill/>
          </a:ln>
          <a:extLst>
            <a:ext uri="{53640926-AAD7-44D8-BBD7-CCE9431645EC}">
              <a14:shadowObscured xmlns:a14="http://schemas.microsoft.com/office/drawing/2010/main"/>
            </a:ext>
          </a:extLst>
        </p:spPr>
      </p:pic>
      <p:sp>
        <p:nvSpPr>
          <p:cNvPr id="8" name="矩形 7">
            <a:extLst>
              <a:ext uri="{FF2B5EF4-FFF2-40B4-BE49-F238E27FC236}">
                <a16:creationId xmlns:a16="http://schemas.microsoft.com/office/drawing/2014/main" id="{74A9A9FF-0DC4-F1A5-F2CA-C1A10EAA6D23}"/>
              </a:ext>
            </a:extLst>
          </p:cNvPr>
          <p:cNvSpPr/>
          <p:nvPr/>
        </p:nvSpPr>
        <p:spPr>
          <a:xfrm>
            <a:off x="3689981" y="889698"/>
            <a:ext cx="3651385" cy="369332"/>
          </a:xfrm>
          <a:prstGeom prst="rect">
            <a:avLst/>
          </a:prstGeom>
        </p:spPr>
        <p:txBody>
          <a:bodyPr wrap="square">
            <a:spAutoFit/>
          </a:bodyPr>
          <a:lstStyle/>
          <a:p>
            <a:pPr algn="just"/>
            <a:r>
              <a:rPr lang="en-US" altLang="zh-CN" dirty="0">
                <a:latin typeface="Arial" panose="020B0604020202020204" pitchFamily="34" charset="0"/>
                <a:cs typeface="Arial" panose="020B0604020202020204" pitchFamily="34" charset="0"/>
              </a:rPr>
              <a:t>Look up and see the Good Luck</a:t>
            </a:r>
          </a:p>
        </p:txBody>
      </p:sp>
      <p:pic>
        <p:nvPicPr>
          <p:cNvPr id="11" name="图片 10">
            <a:extLst>
              <a:ext uri="{FF2B5EF4-FFF2-40B4-BE49-F238E27FC236}">
                <a16:creationId xmlns:a16="http://schemas.microsoft.com/office/drawing/2014/main" id="{8B1404B7-8A55-F9FA-8D16-A3D3C6ECC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635" y="2222054"/>
            <a:ext cx="2413891" cy="2413891"/>
          </a:xfrm>
          <a:prstGeom prst="rect">
            <a:avLst/>
          </a:prstGeom>
          <a:effectLst>
            <a:outerShdw blurRad="76200" dir="18900000" sy="23000" kx="-1200000" algn="bl" rotWithShape="0">
              <a:prstClr val="black">
                <a:alpha val="20000"/>
              </a:prstClr>
            </a:outerShdw>
          </a:effectLst>
        </p:spPr>
      </p:pic>
      <p:sp>
        <p:nvSpPr>
          <p:cNvPr id="16" name="矩形 15">
            <a:extLst>
              <a:ext uri="{FF2B5EF4-FFF2-40B4-BE49-F238E27FC236}">
                <a16:creationId xmlns:a16="http://schemas.microsoft.com/office/drawing/2014/main" id="{CFD8C228-D942-F427-9600-83D1A35CAF16}"/>
              </a:ext>
            </a:extLst>
          </p:cNvPr>
          <p:cNvSpPr/>
          <p:nvPr/>
        </p:nvSpPr>
        <p:spPr>
          <a:xfrm>
            <a:off x="7685495" y="813394"/>
            <a:ext cx="3763257" cy="369332"/>
          </a:xfrm>
          <a:prstGeom prst="rect">
            <a:avLst/>
          </a:prstGeom>
        </p:spPr>
        <p:txBody>
          <a:bodyPr wrap="square">
            <a:spAutoFit/>
          </a:bodyPr>
          <a:lstStyle/>
          <a:p>
            <a:pPr algn="just"/>
            <a:r>
              <a:rPr lang="en-US" altLang="zh-CN" dirty="0">
                <a:latin typeface="Arial" panose="020B0604020202020204" pitchFamily="34" charset="0"/>
                <a:cs typeface="Arial" panose="020B0604020202020204" pitchFamily="34" charset="0"/>
              </a:rPr>
              <a:t>Go outside and see the Good Luck</a:t>
            </a:r>
          </a:p>
        </p:txBody>
      </p:sp>
    </p:spTree>
    <p:extLst>
      <p:ext uri="{BB962C8B-B14F-4D97-AF65-F5344CB8AC3E}">
        <p14:creationId xmlns:p14="http://schemas.microsoft.com/office/powerpoint/2010/main" val="21747472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14695"/>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E9C7EF2-6FBA-7EAF-5178-26B1247BDCA7}"/>
              </a:ext>
            </a:extLst>
          </p:cNvPr>
          <p:cNvSpPr/>
          <p:nvPr/>
        </p:nvSpPr>
        <p:spPr>
          <a:xfrm>
            <a:off x="344129" y="444062"/>
            <a:ext cx="2090316"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Character: Fu(</a:t>
            </a:r>
            <a:r>
              <a:rPr lang="zh-CN" altLang="en-US" dirty="0">
                <a:solidFill>
                  <a:schemeClr val="bg1"/>
                </a:solidFill>
                <a:latin typeface="思源黑体 CN Bold" panose="020B0800000000000000" pitchFamily="34" charset="-122"/>
                <a:ea typeface="思源黑体 CN Bold" panose="020B0800000000000000" pitchFamily="34" charset="-122"/>
              </a:rPr>
              <a:t>福</a:t>
            </a:r>
            <a:r>
              <a:rPr lang="en-US" altLang="zh-CN" dirty="0">
                <a:solidFill>
                  <a:schemeClr val="bg1"/>
                </a:solidFill>
                <a:latin typeface="思源黑体 CN Bold" panose="020B0800000000000000" pitchFamily="34" charset="-122"/>
                <a:ea typeface="思源黑体 CN Bold" panose="020B0800000000000000" pitchFamily="34" charset="-122"/>
              </a:rPr>
              <a:t>)</a:t>
            </a:r>
          </a:p>
        </p:txBody>
      </p:sp>
      <p:sp>
        <p:nvSpPr>
          <p:cNvPr id="14" name="矩形 13">
            <a:extLst>
              <a:ext uri="{FF2B5EF4-FFF2-40B4-BE49-F238E27FC236}">
                <a16:creationId xmlns:a16="http://schemas.microsoft.com/office/drawing/2014/main" id="{FF4C0A80-3EF0-0121-5C27-0A266155A363}"/>
              </a:ext>
            </a:extLst>
          </p:cNvPr>
          <p:cNvSpPr/>
          <p:nvPr/>
        </p:nvSpPr>
        <p:spPr>
          <a:xfrm>
            <a:off x="282255" y="813394"/>
            <a:ext cx="5700533" cy="369332"/>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p:txBody>
      </p:sp>
      <p:pic>
        <p:nvPicPr>
          <p:cNvPr id="3" name="图片 2" descr="大门贴福字有什么讲究- 包双龙">
            <a:extLst>
              <a:ext uri="{FF2B5EF4-FFF2-40B4-BE49-F238E27FC236}">
                <a16:creationId xmlns:a16="http://schemas.microsoft.com/office/drawing/2014/main" id="{D59CBBAB-298A-5496-BD0A-6AC3E1E7A9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5319" y="2092962"/>
            <a:ext cx="4286885" cy="3028315"/>
          </a:xfrm>
          <a:prstGeom prst="rect">
            <a:avLst/>
          </a:prstGeom>
          <a:noFill/>
          <a:ln>
            <a:noFill/>
          </a:ln>
        </p:spPr>
      </p:pic>
      <p:pic>
        <p:nvPicPr>
          <p:cNvPr id="7" name="图片 6" descr="福字微信头像图片大全高清中国福微信最好福字头像图片福到了_节日头像_美头网">
            <a:extLst>
              <a:ext uri="{FF2B5EF4-FFF2-40B4-BE49-F238E27FC236}">
                <a16:creationId xmlns:a16="http://schemas.microsoft.com/office/drawing/2014/main" id="{3B6E1DF7-CD90-1D46-7CBA-6A83B637FB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2204" y="214695"/>
            <a:ext cx="2143125" cy="2143125"/>
          </a:xfrm>
          <a:prstGeom prst="rect">
            <a:avLst/>
          </a:prstGeom>
          <a:noFill/>
          <a:ln>
            <a:noFill/>
          </a:ln>
        </p:spPr>
      </p:pic>
      <p:sp>
        <p:nvSpPr>
          <p:cNvPr id="9" name="矩形 8">
            <a:extLst>
              <a:ext uri="{FF2B5EF4-FFF2-40B4-BE49-F238E27FC236}">
                <a16:creationId xmlns:a16="http://schemas.microsoft.com/office/drawing/2014/main" id="{5E4BCDB6-ECD7-3AC3-891A-98633085D8FF}"/>
              </a:ext>
            </a:extLst>
          </p:cNvPr>
          <p:cNvSpPr/>
          <p:nvPr/>
        </p:nvSpPr>
        <p:spPr>
          <a:xfrm>
            <a:off x="282255" y="998060"/>
            <a:ext cx="6131608" cy="923330"/>
          </a:xfrm>
          <a:prstGeom prst="rect">
            <a:avLst/>
          </a:prstGeom>
        </p:spPr>
        <p:txBody>
          <a:bodyPr wrap="square">
            <a:spAutoFit/>
          </a:bodyPr>
          <a:lstStyle/>
          <a:p>
            <a:pPr marL="285750" indent="-285750" algn="just">
              <a:buFont typeface="Arial" panose="020B0604020202020204" pitchFamily="34" charset="0"/>
              <a:buChar char="•"/>
            </a:pPr>
            <a:r>
              <a:rPr lang="en-US" altLang="zh-CN" sz="1800" dirty="0">
                <a:solidFill>
                  <a:prstClr val="black"/>
                </a:solidFill>
                <a:latin typeface="Arial" panose="020B0604020202020204" pitchFamily="34" charset="0"/>
                <a:ea typeface="汉仪尚巍手书W" panose="00020600040101010101" pitchFamily="18" charset="-122"/>
                <a:cs typeface="Arial" panose="020B0604020202020204" pitchFamily="34" charset="0"/>
              </a:rPr>
              <a:t>“Fu”(</a:t>
            </a:r>
            <a:r>
              <a:rPr lang="zh-CN" altLang="en-US" sz="1800" dirty="0">
                <a:solidFill>
                  <a:prstClr val="black"/>
                </a:solidFill>
                <a:latin typeface="Arial" panose="020B0604020202020204" pitchFamily="34" charset="0"/>
                <a:ea typeface="汉仪尚巍手书W" panose="00020600040101010101" pitchFamily="18" charset="-122"/>
                <a:cs typeface="Arial" panose="020B0604020202020204" pitchFamily="34" charset="0"/>
              </a:rPr>
              <a:t>福</a:t>
            </a:r>
            <a:r>
              <a:rPr lang="en-US" altLang="zh-CN" sz="1800" dirty="0">
                <a:solidFill>
                  <a:prstClr val="black"/>
                </a:solidFill>
                <a:latin typeface="Arial" panose="020B0604020202020204" pitchFamily="34" charset="0"/>
                <a:ea typeface="汉仪尚巍手书W" panose="00020600040101010101" pitchFamily="18" charset="-122"/>
                <a:cs typeface="Arial" panose="020B0604020202020204" pitchFamily="34" charset="0"/>
              </a:rPr>
              <a:t>) shows people yearning toward a good life. </a:t>
            </a:r>
          </a:p>
          <a:p>
            <a:pPr marL="285750" indent="-285750" algn="just">
              <a:buFont typeface="Arial" panose="020B0604020202020204" pitchFamily="34" charset="0"/>
              <a:buChar char="•"/>
            </a:pPr>
            <a:r>
              <a:rPr lang="en-US" altLang="zh-CN" sz="1800" dirty="0">
                <a:solidFill>
                  <a:prstClr val="black"/>
                </a:solidFill>
                <a:latin typeface="Arial" panose="020B0604020202020204" pitchFamily="34" charset="0"/>
                <a:ea typeface="汉仪尚巍手书W" panose="00020600040101010101" pitchFamily="18" charset="-122"/>
                <a:cs typeface="Arial" panose="020B0604020202020204" pitchFamily="34" charset="0"/>
              </a:rPr>
              <a:t>Some people even invert </a:t>
            </a:r>
            <a:r>
              <a:rPr lang="en-US" altLang="zh-CN" dirty="0">
                <a:solidFill>
                  <a:prstClr val="black"/>
                </a:solidFill>
                <a:latin typeface="Arial" panose="020B0604020202020204" pitchFamily="34" charset="0"/>
                <a:ea typeface="汉仪尚巍手书W" panose="00020600040101010101" pitchFamily="18" charset="-122"/>
                <a:cs typeface="Arial" panose="020B0604020202020204" pitchFamily="34" charset="0"/>
              </a:rPr>
              <a:t>the character “Fu”</a:t>
            </a:r>
            <a:r>
              <a:rPr lang="zh-CN" altLang="en-US" sz="1800" dirty="0">
                <a:solidFill>
                  <a:prstClr val="black"/>
                </a:solidFill>
                <a:latin typeface="Arial" panose="020B0604020202020204" pitchFamily="34" charset="0"/>
                <a:ea typeface="汉仪尚巍手书W" panose="00020600040101010101" pitchFamily="18" charset="-122"/>
                <a:cs typeface="Arial" panose="020B0604020202020204" pitchFamily="34" charset="0"/>
              </a:rPr>
              <a:t> means </a:t>
            </a:r>
            <a:r>
              <a:rPr lang="en-US" altLang="zh-CN" dirty="0">
                <a:solidFill>
                  <a:prstClr val="black"/>
                </a:solidFill>
                <a:latin typeface="Arial" panose="020B0604020202020204" pitchFamily="34" charset="0"/>
                <a:ea typeface="汉仪尚巍手书W" panose="00020600040101010101" pitchFamily="18" charset="-122"/>
                <a:cs typeface="Arial" panose="020B0604020202020204" pitchFamily="34" charset="0"/>
              </a:rPr>
              <a:t>“Fu”</a:t>
            </a:r>
            <a:r>
              <a:rPr lang="zh-CN" altLang="en-US" sz="1800" dirty="0">
                <a:solidFill>
                  <a:prstClr val="black"/>
                </a:solidFill>
                <a:latin typeface="Arial" panose="020B0604020202020204" pitchFamily="34" charset="0"/>
                <a:ea typeface="汉仪尚巍手书W" panose="00020600040101010101" pitchFamily="18" charset="-122"/>
                <a:cs typeface="Arial" panose="020B0604020202020204" pitchFamily="34" charset="0"/>
              </a:rPr>
              <a:t> </a:t>
            </a:r>
            <a:r>
              <a:rPr lang="en-US" altLang="zh-CN" sz="1800" dirty="0">
                <a:solidFill>
                  <a:prstClr val="black"/>
                </a:solidFill>
                <a:latin typeface="Arial" panose="020B0604020202020204" pitchFamily="34" charset="0"/>
                <a:ea typeface="汉仪尚巍手书W" panose="00020600040101010101" pitchFamily="18" charset="-122"/>
                <a:cs typeface="Arial" panose="020B0604020202020204" pitchFamily="34" charset="0"/>
              </a:rPr>
              <a:t>arrive in Chinese.</a:t>
            </a:r>
            <a:endParaRPr lang="en-US" altLang="zh-CN"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A80EA3F-99BC-19A7-E391-FE7C83F25B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1277" y="1621514"/>
            <a:ext cx="3971209" cy="3971209"/>
          </a:xfrm>
          <a:prstGeom prst="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6F1FCA64-07AB-FF6E-B103-17F5FD358F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635" y="2222054"/>
            <a:ext cx="2413891" cy="2413891"/>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6605736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14695"/>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E9C7EF2-6FBA-7EAF-5178-26B1247BDCA7}"/>
              </a:ext>
            </a:extLst>
          </p:cNvPr>
          <p:cNvSpPr/>
          <p:nvPr/>
        </p:nvSpPr>
        <p:spPr>
          <a:xfrm>
            <a:off x="344129" y="444062"/>
            <a:ext cx="2991525"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Christian Spring Couplets</a:t>
            </a:r>
          </a:p>
        </p:txBody>
      </p:sp>
      <p:sp>
        <p:nvSpPr>
          <p:cNvPr id="14" name="矩形 13">
            <a:extLst>
              <a:ext uri="{FF2B5EF4-FFF2-40B4-BE49-F238E27FC236}">
                <a16:creationId xmlns:a16="http://schemas.microsoft.com/office/drawing/2014/main" id="{FF4C0A80-3EF0-0121-5C27-0A266155A363}"/>
              </a:ext>
            </a:extLst>
          </p:cNvPr>
          <p:cNvSpPr/>
          <p:nvPr/>
        </p:nvSpPr>
        <p:spPr>
          <a:xfrm>
            <a:off x="282255" y="813394"/>
            <a:ext cx="5700533" cy="369332"/>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6F1FCA64-07AB-FF6E-B103-17F5FD358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35" y="2222054"/>
            <a:ext cx="2413891" cy="2413891"/>
          </a:xfrm>
          <a:prstGeom prst="rect">
            <a:avLst/>
          </a:prstGeom>
          <a:effectLst>
            <a:outerShdw blurRad="76200" dir="18900000" sy="23000" kx="-1200000" algn="bl" rotWithShape="0">
              <a:prstClr val="black">
                <a:alpha val="20000"/>
              </a:prstClr>
            </a:outerShdw>
          </a:effectLst>
        </p:spPr>
      </p:pic>
      <p:pic>
        <p:nvPicPr>
          <p:cNvPr id="2" name="图片 1" descr="2022年基督教春聯新年新版耶穌對聯大禮包門聯門幅門對子福字定制小維尼| 露天拍賣">
            <a:extLst>
              <a:ext uri="{FF2B5EF4-FFF2-40B4-BE49-F238E27FC236}">
                <a16:creationId xmlns:a16="http://schemas.microsoft.com/office/drawing/2014/main" id="{B2680188-F0C8-5131-5393-4757E07ED8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3246" y="1397421"/>
            <a:ext cx="4565193" cy="4565193"/>
          </a:xfrm>
          <a:prstGeom prst="rect">
            <a:avLst/>
          </a:prstGeom>
          <a:noFill/>
          <a:ln>
            <a:noFill/>
          </a:ln>
        </p:spPr>
      </p:pic>
    </p:spTree>
    <p:extLst>
      <p:ext uri="{BB962C8B-B14F-4D97-AF65-F5344CB8AC3E}">
        <p14:creationId xmlns:p14="http://schemas.microsoft.com/office/powerpoint/2010/main" val="7687820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14695"/>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E9C7EF2-6FBA-7EAF-5178-26B1247BDCA7}"/>
              </a:ext>
            </a:extLst>
          </p:cNvPr>
          <p:cNvSpPr/>
          <p:nvPr/>
        </p:nvSpPr>
        <p:spPr>
          <a:xfrm>
            <a:off x="344129" y="457050"/>
            <a:ext cx="4506811"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My Family Story about Spring Couplets</a:t>
            </a:r>
          </a:p>
        </p:txBody>
      </p:sp>
      <p:sp>
        <p:nvSpPr>
          <p:cNvPr id="14" name="矩形 13">
            <a:extLst>
              <a:ext uri="{FF2B5EF4-FFF2-40B4-BE49-F238E27FC236}">
                <a16:creationId xmlns:a16="http://schemas.microsoft.com/office/drawing/2014/main" id="{FF4C0A80-3EF0-0121-5C27-0A266155A363}"/>
              </a:ext>
            </a:extLst>
          </p:cNvPr>
          <p:cNvSpPr/>
          <p:nvPr/>
        </p:nvSpPr>
        <p:spPr>
          <a:xfrm>
            <a:off x="282255" y="813394"/>
            <a:ext cx="5700533" cy="369332"/>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FB03771-A928-5E8E-1022-C444822F1A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8970" y="1996120"/>
            <a:ext cx="4328217" cy="3244860"/>
          </a:xfrm>
          <a:prstGeom prst="rect">
            <a:avLst/>
          </a:prstGeom>
          <a:noFill/>
          <a:ln>
            <a:noFill/>
          </a:ln>
        </p:spPr>
      </p:pic>
      <p:pic>
        <p:nvPicPr>
          <p:cNvPr id="6" name="图片 5">
            <a:extLst>
              <a:ext uri="{FF2B5EF4-FFF2-40B4-BE49-F238E27FC236}">
                <a16:creationId xmlns:a16="http://schemas.microsoft.com/office/drawing/2014/main" id="{79C04838-331B-F5F3-9DAF-0EFE19CC4A2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937" y="682065"/>
            <a:ext cx="3901706" cy="5201492"/>
          </a:xfrm>
          <a:prstGeom prst="rect">
            <a:avLst/>
          </a:prstGeom>
          <a:noFill/>
          <a:ln>
            <a:noFill/>
          </a:ln>
        </p:spPr>
      </p:pic>
      <p:sp>
        <p:nvSpPr>
          <p:cNvPr id="7" name="矩形 6">
            <a:extLst>
              <a:ext uri="{FF2B5EF4-FFF2-40B4-BE49-F238E27FC236}">
                <a16:creationId xmlns:a16="http://schemas.microsoft.com/office/drawing/2014/main" id="{C244DC93-F6CD-BF10-5051-922F7E54B756}"/>
              </a:ext>
            </a:extLst>
          </p:cNvPr>
          <p:cNvSpPr/>
          <p:nvPr/>
        </p:nvSpPr>
        <p:spPr>
          <a:xfrm>
            <a:off x="1445357" y="5367529"/>
            <a:ext cx="4028351" cy="369332"/>
          </a:xfrm>
          <a:prstGeom prst="rect">
            <a:avLst/>
          </a:prstGeom>
        </p:spPr>
        <p:txBody>
          <a:bodyPr wrap="square">
            <a:spAutoFit/>
          </a:bodyPr>
          <a:lstStyle/>
          <a:p>
            <a:pPr algn="just"/>
            <a:r>
              <a:rPr lang="en-US" altLang="zh-CN" dirty="0">
                <a:latin typeface="Arial" panose="020B0604020202020204" pitchFamily="34" charset="0"/>
                <a:cs typeface="Arial" panose="020B0604020202020204" pitchFamily="34" charset="0"/>
              </a:rPr>
              <a:t>Special Glue: made of flour and water</a:t>
            </a:r>
          </a:p>
        </p:txBody>
      </p:sp>
      <p:sp>
        <p:nvSpPr>
          <p:cNvPr id="8" name="矩形 7">
            <a:extLst>
              <a:ext uri="{FF2B5EF4-FFF2-40B4-BE49-F238E27FC236}">
                <a16:creationId xmlns:a16="http://schemas.microsoft.com/office/drawing/2014/main" id="{BFBF812F-B8DA-B271-CB6C-F8544D0F7CBF}"/>
              </a:ext>
            </a:extLst>
          </p:cNvPr>
          <p:cNvSpPr/>
          <p:nvPr/>
        </p:nvSpPr>
        <p:spPr>
          <a:xfrm>
            <a:off x="7342597" y="5981595"/>
            <a:ext cx="3901707" cy="369332"/>
          </a:xfrm>
          <a:prstGeom prst="rect">
            <a:avLst/>
          </a:prstGeom>
        </p:spPr>
        <p:txBody>
          <a:bodyPr wrap="square">
            <a:spAutoFit/>
          </a:bodyPr>
          <a:lstStyle/>
          <a:p>
            <a:pPr algn="just"/>
            <a:r>
              <a:rPr lang="en-US" altLang="zh-CN" dirty="0">
                <a:latin typeface="Arial" panose="020B0604020202020204" pitchFamily="34" charset="0"/>
                <a:cs typeface="Arial" panose="020B0604020202020204" pitchFamily="34" charset="0"/>
              </a:rPr>
              <a:t>Pasting the Spring couplets</a:t>
            </a:r>
          </a:p>
        </p:txBody>
      </p:sp>
    </p:spTree>
    <p:extLst>
      <p:ext uri="{BB962C8B-B14F-4D97-AF65-F5344CB8AC3E}">
        <p14:creationId xmlns:p14="http://schemas.microsoft.com/office/powerpoint/2010/main" val="40992510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14695"/>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F4C0A80-3EF0-0121-5C27-0A266155A363}"/>
              </a:ext>
            </a:extLst>
          </p:cNvPr>
          <p:cNvSpPr/>
          <p:nvPr/>
        </p:nvSpPr>
        <p:spPr>
          <a:xfrm>
            <a:off x="282255" y="813394"/>
            <a:ext cx="5700533" cy="369332"/>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51923E4D-CED3-89B8-2A72-D7ED81730E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0380" y="1425081"/>
            <a:ext cx="5155904" cy="3865376"/>
          </a:xfrm>
          <a:prstGeom prst="rect">
            <a:avLst/>
          </a:prstGeom>
          <a:noFill/>
          <a:ln>
            <a:noFill/>
          </a:ln>
        </p:spPr>
      </p:pic>
      <p:pic>
        <p:nvPicPr>
          <p:cNvPr id="9" name="图片 8">
            <a:extLst>
              <a:ext uri="{FF2B5EF4-FFF2-40B4-BE49-F238E27FC236}">
                <a16:creationId xmlns:a16="http://schemas.microsoft.com/office/drawing/2014/main" id="{4B83E017-AD4D-9712-88EC-760E9EF44A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6284" y="410723"/>
            <a:ext cx="4146014" cy="3109760"/>
          </a:xfrm>
          <a:prstGeom prst="rect">
            <a:avLst/>
          </a:prstGeom>
          <a:noFill/>
          <a:ln>
            <a:noFill/>
          </a:ln>
        </p:spPr>
      </p:pic>
      <p:pic>
        <p:nvPicPr>
          <p:cNvPr id="10" name="图片 9">
            <a:extLst>
              <a:ext uri="{FF2B5EF4-FFF2-40B4-BE49-F238E27FC236}">
                <a16:creationId xmlns:a16="http://schemas.microsoft.com/office/drawing/2014/main" id="{70AFC41E-444E-31A2-CD1F-596533C1986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6284" y="3520483"/>
            <a:ext cx="4146014" cy="3109760"/>
          </a:xfrm>
          <a:prstGeom prst="rect">
            <a:avLst/>
          </a:prstGeom>
          <a:noFill/>
          <a:ln>
            <a:noFill/>
          </a:ln>
        </p:spPr>
      </p:pic>
      <p:sp>
        <p:nvSpPr>
          <p:cNvPr id="15" name="矩形 14">
            <a:extLst>
              <a:ext uri="{FF2B5EF4-FFF2-40B4-BE49-F238E27FC236}">
                <a16:creationId xmlns:a16="http://schemas.microsoft.com/office/drawing/2014/main" id="{AF36BC80-3326-099D-7A28-66A9448CECAD}"/>
              </a:ext>
            </a:extLst>
          </p:cNvPr>
          <p:cNvSpPr/>
          <p:nvPr/>
        </p:nvSpPr>
        <p:spPr>
          <a:xfrm>
            <a:off x="344129" y="457050"/>
            <a:ext cx="4506811"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My Family Story about Spring Couplets</a:t>
            </a:r>
          </a:p>
        </p:txBody>
      </p:sp>
    </p:spTree>
    <p:extLst>
      <p:ext uri="{BB962C8B-B14F-4D97-AF65-F5344CB8AC3E}">
        <p14:creationId xmlns:p14="http://schemas.microsoft.com/office/powerpoint/2010/main" val="33549701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10C8BC-2EEF-47EC-A668-FFA75CE76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CF57A72-9FAB-453F-AFEC-CE84557863E8}"/>
              </a:ext>
            </a:extLst>
          </p:cNvPr>
          <p:cNvSpPr/>
          <p:nvPr/>
        </p:nvSpPr>
        <p:spPr>
          <a:xfrm>
            <a:off x="344129" y="221226"/>
            <a:ext cx="11503742" cy="6415548"/>
          </a:xfrm>
          <a:prstGeom prst="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F4C0A80-3EF0-0121-5C27-0A266155A363}"/>
              </a:ext>
            </a:extLst>
          </p:cNvPr>
          <p:cNvSpPr/>
          <p:nvPr/>
        </p:nvSpPr>
        <p:spPr>
          <a:xfrm>
            <a:off x="282255" y="813394"/>
            <a:ext cx="5700533" cy="369332"/>
          </a:xfrm>
          <a:prstGeom prst="rect">
            <a:avLst/>
          </a:prstGeom>
        </p:spPr>
        <p:txBody>
          <a:bodyPr wrap="square">
            <a:spAutoFit/>
          </a:bodyPr>
          <a:lstStyle/>
          <a:p>
            <a:pPr algn="just"/>
            <a:endParaRPr lang="en-US" altLang="zh-CN"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AF36BC80-3326-099D-7A28-66A9448CECAD}"/>
              </a:ext>
            </a:extLst>
          </p:cNvPr>
          <p:cNvSpPr/>
          <p:nvPr/>
        </p:nvSpPr>
        <p:spPr>
          <a:xfrm>
            <a:off x="344129" y="457050"/>
            <a:ext cx="4506811" cy="369332"/>
          </a:xfrm>
          <a:prstGeom prst="rect">
            <a:avLst/>
          </a:prstGeom>
          <a:solidFill>
            <a:srgbClr val="D20010"/>
          </a:solidFill>
        </p:spPr>
        <p:txBody>
          <a:bodyPr wrap="none">
            <a:spAutoFit/>
          </a:bodyPr>
          <a:lstStyle/>
          <a:p>
            <a:pPr algn="ctr">
              <a:defRPr/>
            </a:pPr>
            <a:r>
              <a:rPr lang="en-US" altLang="zh-CN" dirty="0">
                <a:solidFill>
                  <a:schemeClr val="bg1"/>
                </a:solidFill>
                <a:latin typeface="思源黑体 CN Bold" panose="020B0800000000000000" pitchFamily="34" charset="-122"/>
                <a:ea typeface="思源黑体 CN Bold" panose="020B0800000000000000" pitchFamily="34" charset="-122"/>
              </a:rPr>
              <a:t>My Family Story about Spring Couplets</a:t>
            </a:r>
          </a:p>
        </p:txBody>
      </p:sp>
      <p:pic>
        <p:nvPicPr>
          <p:cNvPr id="6" name="图片 5">
            <a:extLst>
              <a:ext uri="{FF2B5EF4-FFF2-40B4-BE49-F238E27FC236}">
                <a16:creationId xmlns:a16="http://schemas.microsoft.com/office/drawing/2014/main" id="{FF29DD68-C137-04E5-70EB-D197B4FEE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73820"/>
            <a:ext cx="3817815" cy="5088432"/>
          </a:xfrm>
          <a:prstGeom prst="rect">
            <a:avLst/>
          </a:prstGeom>
        </p:spPr>
      </p:pic>
      <p:sp>
        <p:nvSpPr>
          <p:cNvPr id="11" name="矩形 10">
            <a:extLst>
              <a:ext uri="{FF2B5EF4-FFF2-40B4-BE49-F238E27FC236}">
                <a16:creationId xmlns:a16="http://schemas.microsoft.com/office/drawing/2014/main" id="{8A711A81-B3AE-28E0-5A6B-13F765F9A0C2}"/>
              </a:ext>
            </a:extLst>
          </p:cNvPr>
          <p:cNvSpPr/>
          <p:nvPr/>
        </p:nvSpPr>
        <p:spPr>
          <a:xfrm>
            <a:off x="526490" y="1558251"/>
            <a:ext cx="5512904" cy="1200329"/>
          </a:xfrm>
          <a:prstGeom prst="rect">
            <a:avLst/>
          </a:prstGeom>
        </p:spPr>
        <p:txBody>
          <a:bodyPr wrap="square">
            <a:spAutoFit/>
          </a:bodyPr>
          <a:lstStyle/>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Pasting Spring Couplets becomes a lot easier when we move to the city.</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Use tapes and don’t have to paste so many. </a:t>
            </a:r>
          </a:p>
          <a:p>
            <a:pPr marL="285750" indent="-285750" algn="just">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409B4BFB-5F0C-6C83-07D1-E645589020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35" y="2222054"/>
            <a:ext cx="2413891" cy="2413891"/>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37686759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TotalTime>
  <Words>256</Words>
  <Application>Microsoft Office PowerPoint</Application>
  <PresentationFormat>宽屏</PresentationFormat>
  <Paragraphs>39</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inpin heiti</vt:lpstr>
      <vt:lpstr>等线</vt:lpstr>
      <vt:lpstr>等线 Light</vt:lpstr>
      <vt:lpstr>华文行楷</vt:lpstr>
      <vt:lpstr>思源黑体 CN Bold</vt:lpstr>
      <vt:lpstr>思源黑体 CN Normal</vt:lpstr>
      <vt:lpstr>Arial</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150</cp:revision>
  <dcterms:created xsi:type="dcterms:W3CDTF">2019-11-18T01:01:12Z</dcterms:created>
  <dcterms:modified xsi:type="dcterms:W3CDTF">2022-12-05T05:28:30Z</dcterms:modified>
</cp:coreProperties>
</file>